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53" r:id="rId25"/>
    <p:sldId id="354" r:id="rId2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Lst>
        </p14:section>
        <p14:section name="With The Old Breed" id="{75BE7694-C59F-43C8-A788-F54FAED95378}">
          <p14:sldIdLst>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08EEC-C37B-4196-AC23-8445C7F3FABC}" v="3" dt="2024-10-25T19:23:4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089529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Officer Haldane, he admired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2694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5697</TotalTime>
  <Words>4088</Words>
  <Application>Microsoft Office PowerPoint</Application>
  <PresentationFormat>Custom</PresentationFormat>
  <Paragraphs>386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32</cp:revision>
  <dcterms:created xsi:type="dcterms:W3CDTF">2024-08-20T00:05:07Z</dcterms:created>
  <dcterms:modified xsi:type="dcterms:W3CDTF">2024-10-26T03:46:08Z</dcterms:modified>
</cp:coreProperties>
</file>